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99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53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82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91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28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63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54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5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3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AAB4D-13B3-4116-95A3-25371C66448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8A33A-6FC1-4E74-8A49-C68ABAC172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199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397" y="1254732"/>
            <a:ext cx="1045923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Why CFD?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Numerically solve fluids problems.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Detailed info about pressure, velocity, temperature distributions.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Approximate lift and drag forces.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Update our OpenRocket data for more accurate flight simulations.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Reduces effort and cost by avoiding physical experiments.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398" y="513567"/>
            <a:ext cx="10459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AIRFRAME CFD ANALYSIS</a:t>
            </a:r>
          </a:p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REPORT </a:t>
            </a:r>
            <a:endParaRPr lang="en-US" sz="28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64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6" t="21455" r="-1" b="4120"/>
          <a:stretch/>
        </p:blipFill>
        <p:spPr>
          <a:xfrm>
            <a:off x="388307" y="237996"/>
            <a:ext cx="4421688" cy="2782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07106" y="2553460"/>
            <a:ext cx="33569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Around the nose cone area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3" t="21234" b="7221"/>
          <a:stretch/>
        </p:blipFill>
        <p:spPr>
          <a:xfrm>
            <a:off x="5979765" y="339614"/>
            <a:ext cx="5469024" cy="2680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34648" y="2617500"/>
            <a:ext cx="206627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Around the fin area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86" r="373"/>
          <a:stretch/>
        </p:blipFill>
        <p:spPr>
          <a:xfrm>
            <a:off x="707106" y="3762175"/>
            <a:ext cx="7873223" cy="2377718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9369468" y="5308896"/>
            <a:ext cx="2705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Skewness is less than 1.</a:t>
            </a:r>
          </a:p>
          <a:p>
            <a:r>
              <a:rPr lang="en-US" sz="1600" b="1" dirty="0" smtClean="0"/>
              <a:t>Less than 0.8 is recommended</a:t>
            </a:r>
            <a:endParaRPr lang="en-US" sz="16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8292232" y="5724395"/>
            <a:ext cx="1077236" cy="3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8307" y="6139893"/>
            <a:ext cx="407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Number of elements in mesh 349,394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2719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908" y="476082"/>
            <a:ext cx="24116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Fluent Solver</a:t>
            </a:r>
            <a:endParaRPr lang="en-US" sz="32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7280"/>
          <a:stretch/>
        </p:blipFill>
        <p:spPr>
          <a:xfrm>
            <a:off x="3262564" y="1307079"/>
            <a:ext cx="8505172" cy="4444781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4652952" y="2736033"/>
            <a:ext cx="25052" cy="28826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935256" y="1214012"/>
            <a:ext cx="46951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1694" y="1153923"/>
            <a:ext cx="29186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Follow these steps</a:t>
            </a:r>
          </a:p>
          <a:p>
            <a:r>
              <a:rPr lang="en-US" sz="2400" dirty="0" smtClean="0"/>
              <a:t>one by one :)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Domain tab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Physics tab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Solution tab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Results tab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87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74"/>
            <a:ext cx="2276793" cy="20576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76793" y="861535"/>
            <a:ext cx="31843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Performing Mesh Check-gave no errors.</a:t>
            </a:r>
          </a:p>
          <a:p>
            <a:r>
              <a:rPr lang="en-US" dirty="0" smtClean="0"/>
              <a:t>Can also check quality here.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76793" y="399870"/>
            <a:ext cx="3901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Domain Tab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257" y="202025"/>
            <a:ext cx="3104249" cy="3468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19574" y="399870"/>
            <a:ext cx="23548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PHYSICS TAB</a:t>
            </a:r>
          </a:p>
          <a:p>
            <a:r>
              <a:rPr lang="en-US" sz="2000" dirty="0" smtClean="0"/>
              <a:t>K-Omega SST model is used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235540" y="3028461"/>
            <a:ext cx="4336460" cy="2680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Boundary Conditions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Rocket surfaces - wall (stationary, no slip)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Inlet - velocity-inlet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Outlet - pressure-outlet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Outer wall - wall (moving at same velocity as inlet)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1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9747" y="414537"/>
            <a:ext cx="1956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Solutions Tab 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9748" y="8762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Always initialize first. Set iterations to 500 and hit Calculate.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9747" y="1233246"/>
            <a:ext cx="1388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Residuals</a:t>
            </a:r>
            <a:endParaRPr lang="en-US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279747" y="1645931"/>
            <a:ext cx="9252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Residuals should decrease by a factor of 10^3 in order to stabilize for convergent solution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1" t="24557" r="-831" b="755"/>
          <a:stretch/>
        </p:blipFill>
        <p:spPr>
          <a:xfrm>
            <a:off x="701457" y="2455100"/>
            <a:ext cx="8981161" cy="399580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761973" y="3231715"/>
            <a:ext cx="4534422" cy="16158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296395" y="3006247"/>
            <a:ext cx="1640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Solution converged at 147 iteration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54268" y="4258849"/>
            <a:ext cx="1102291" cy="3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86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3" t="77939" r="996"/>
          <a:stretch/>
        </p:blipFill>
        <p:spPr>
          <a:xfrm>
            <a:off x="3732754" y="522710"/>
            <a:ext cx="5749447" cy="124759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737537" y="701643"/>
            <a:ext cx="2574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Nice low </a:t>
            </a:r>
            <a:r>
              <a:rPr lang="en-US" b="1" dirty="0" smtClean="0"/>
              <a:t>Drag Coefficient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7537" y="1070975"/>
            <a:ext cx="217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Cd=0.14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74617" b="3455"/>
          <a:stretch/>
        </p:blipFill>
        <p:spPr>
          <a:xfrm>
            <a:off x="3663862" y="2002153"/>
            <a:ext cx="7590773" cy="12400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66444" y="2429770"/>
            <a:ext cx="21506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Drag Force </a:t>
            </a:r>
            <a:r>
              <a:rPr lang="en-US" dirty="0" smtClean="0"/>
              <a:t>(in the direction of airflow)</a:t>
            </a:r>
          </a:p>
          <a:p>
            <a:r>
              <a:rPr lang="en-US" dirty="0" smtClean="0"/>
              <a:t>         F</a:t>
            </a:r>
            <a:r>
              <a:rPr lang="en-US" sz="1100" dirty="0" smtClean="0"/>
              <a:t>D</a:t>
            </a:r>
            <a:r>
              <a:rPr lang="en-US" dirty="0" smtClean="0"/>
              <a:t>=136 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56333" y="1039382"/>
            <a:ext cx="1102291" cy="37578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68016" y="2703544"/>
            <a:ext cx="1225463" cy="4279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96" y="3705920"/>
            <a:ext cx="4517745" cy="3001768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25215" y="6184468"/>
            <a:ext cx="2830881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Adapted from NASA rocketry website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6658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255" y="313151"/>
            <a:ext cx="4008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Results in CFD Post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15309" b="6944"/>
          <a:stretch/>
        </p:blipFill>
        <p:spPr>
          <a:xfrm>
            <a:off x="751562" y="1440493"/>
            <a:ext cx="8217074" cy="43966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8285" y="960556"/>
            <a:ext cx="2290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u="sng" dirty="0"/>
              <a:t>V</a:t>
            </a:r>
            <a:r>
              <a:rPr lang="en-US" sz="2000" u="sng" dirty="0" smtClean="0"/>
              <a:t>elocity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426936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13704" b="7664"/>
          <a:stretch/>
        </p:blipFill>
        <p:spPr>
          <a:xfrm>
            <a:off x="135019" y="2557401"/>
            <a:ext cx="6140520" cy="333315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75781" y="501041"/>
            <a:ext cx="507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 Pressure Contours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15255" r="4359" b="10322"/>
          <a:stretch/>
        </p:blipFill>
        <p:spPr>
          <a:xfrm>
            <a:off x="6413326" y="2557400"/>
            <a:ext cx="5714376" cy="30918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22" r="80324" b="21840"/>
          <a:stretch/>
        </p:blipFill>
        <p:spPr>
          <a:xfrm>
            <a:off x="1127342" y="1273296"/>
            <a:ext cx="3569918" cy="8811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173249" y="6052160"/>
            <a:ext cx="2818355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Nose Cone area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9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0" t="14590" r="8842" b="8329"/>
          <a:stretch/>
        </p:blipFill>
        <p:spPr>
          <a:xfrm>
            <a:off x="125260" y="250520"/>
            <a:ext cx="6996867" cy="41836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73874" y="4691896"/>
            <a:ext cx="2818355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 area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3" t="15254" r="373" b="11651"/>
          <a:stretch/>
        </p:blipFill>
        <p:spPr>
          <a:xfrm>
            <a:off x="6400800" y="494244"/>
            <a:ext cx="5791200" cy="29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723" y="237995"/>
            <a:ext cx="586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3. Streamlines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1" t="16361" r="9091" b="8107"/>
          <a:stretch/>
        </p:blipFill>
        <p:spPr>
          <a:xfrm>
            <a:off x="588723" y="699660"/>
            <a:ext cx="4775654" cy="32120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6" t="15476" r="996" b="6999"/>
          <a:stretch/>
        </p:blipFill>
        <p:spPr>
          <a:xfrm>
            <a:off x="5987441" y="477048"/>
            <a:ext cx="5987442" cy="365725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064712" y="4053779"/>
            <a:ext cx="2818355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Cone area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1984" y="4343936"/>
            <a:ext cx="2818355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Body tube area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3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4" t="16140" b="8550"/>
          <a:stretch/>
        </p:blipFill>
        <p:spPr>
          <a:xfrm>
            <a:off x="150312" y="288099"/>
            <a:ext cx="5935568" cy="343213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3" t="15919" b="6114"/>
          <a:stretch/>
        </p:blipFill>
        <p:spPr>
          <a:xfrm>
            <a:off x="6499133" y="300625"/>
            <a:ext cx="5692867" cy="341960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676702" y="3991149"/>
            <a:ext cx="2818355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Fin area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3567" y="350729"/>
            <a:ext cx="4697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Design Workflow</a:t>
            </a:r>
            <a:endParaRPr lang="en-US" sz="28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676405" y="1152395"/>
            <a:ext cx="2517732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OpenRocket (2D)</a:t>
            </a:r>
          </a:p>
          <a:p>
            <a:pPr algn="ctr"/>
            <a:r>
              <a:rPr lang="en-US" dirty="0" smtClean="0"/>
              <a:t>.ork file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461353" y="1152394"/>
            <a:ext cx="2517732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SolidWorks (3D)</a:t>
            </a:r>
          </a:p>
          <a:p>
            <a:pPr algn="ctr"/>
            <a:r>
              <a:rPr lang="en-US" dirty="0" smtClean="0"/>
              <a:t>.STEP file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734816" y="1152393"/>
            <a:ext cx="2517732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SolidWorks</a:t>
            </a:r>
          </a:p>
          <a:p>
            <a:pPr algn="ctr"/>
            <a:r>
              <a:rPr lang="en-US" dirty="0" smtClean="0"/>
              <a:t>.STEP file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 flipV="1">
            <a:off x="6979085" y="1553226"/>
            <a:ext cx="1755731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4" idx="1"/>
          </p:cNvCxnSpPr>
          <p:nvPr/>
        </p:nvCxnSpPr>
        <p:spPr>
          <a:xfrm flipV="1">
            <a:off x="3194137" y="1553227"/>
            <a:ext cx="1267216" cy="375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80544" y="1152393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Clean-up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4" t="993" r="18538" b="10515"/>
          <a:stretch/>
        </p:blipFill>
        <p:spPr>
          <a:xfrm>
            <a:off x="4597052" y="2514187"/>
            <a:ext cx="2382033" cy="30974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4" t="25189" r="28990" b="4689"/>
          <a:stretch/>
        </p:blipFill>
        <p:spPr>
          <a:xfrm>
            <a:off x="8533354" y="2354890"/>
            <a:ext cx="2719193" cy="3367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05" y="3018773"/>
            <a:ext cx="3271362" cy="202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7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88723" y="237995"/>
            <a:ext cx="586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4</a:t>
            </a:r>
            <a:r>
              <a:rPr lang="en-US" sz="2400" b="1" dirty="0" smtClean="0"/>
              <a:t>. Vectors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 t="17026" r="996" b="13201"/>
          <a:stretch/>
        </p:blipFill>
        <p:spPr>
          <a:xfrm>
            <a:off x="141486" y="814192"/>
            <a:ext cx="5858482" cy="28478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5" t="15254" r="373" b="7221"/>
          <a:stretch/>
        </p:blipFill>
        <p:spPr>
          <a:xfrm>
            <a:off x="5999968" y="814192"/>
            <a:ext cx="5801304" cy="311898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39868" y="5611660"/>
            <a:ext cx="5987442" cy="688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4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9161" y="516789"/>
            <a:ext cx="2242161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SolidWorks</a:t>
            </a:r>
          </a:p>
          <a:p>
            <a:pPr algn="ctr"/>
            <a:r>
              <a:rPr lang="en-US" dirty="0" smtClean="0"/>
              <a:t>.STEP file (Simplified)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986396" y="504269"/>
            <a:ext cx="2128388" cy="7923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 Modeler</a:t>
            </a:r>
          </a:p>
          <a:p>
            <a:pPr algn="ctr"/>
            <a:r>
              <a:rPr lang="en-US" dirty="0" smtClean="0"/>
              <a:t>.STEP file</a:t>
            </a:r>
            <a:endParaRPr lang="en-US" dirty="0"/>
          </a:p>
        </p:txBody>
      </p:sp>
      <p:cxnSp>
        <p:nvCxnSpPr>
          <p:cNvPr id="5" name="Straight Arrow Connector 4"/>
          <p:cNvCxnSpPr>
            <a:endCxn id="4" idx="1"/>
          </p:cNvCxnSpPr>
          <p:nvPr/>
        </p:nvCxnSpPr>
        <p:spPr>
          <a:xfrm flipV="1">
            <a:off x="2341322" y="900450"/>
            <a:ext cx="2645074" cy="551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47126" y="559379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9081370" y="504269"/>
            <a:ext cx="2399775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Fluent (mesher) </a:t>
            </a:r>
          </a:p>
          <a:p>
            <a:pPr algn="ctr"/>
            <a:r>
              <a:rPr lang="en-US" dirty="0" smtClean="0"/>
              <a:t>.msh file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7114784" y="905101"/>
            <a:ext cx="1966586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79358" y="531117"/>
            <a:ext cx="1122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Import to</a:t>
            </a:r>
          </a:p>
          <a:p>
            <a:endParaRPr lang="en-US" sz="1400" dirty="0"/>
          </a:p>
          <a:p>
            <a:r>
              <a:rPr lang="en-US" sz="1400" dirty="0" smtClean="0"/>
              <a:t> Fluent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4" t="25189" r="28990" b="4689"/>
          <a:stretch/>
        </p:blipFill>
        <p:spPr>
          <a:xfrm>
            <a:off x="304801" y="2179526"/>
            <a:ext cx="2517732" cy="336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151" y="2292261"/>
            <a:ext cx="4067190" cy="25052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3" t="23006" b="21175"/>
          <a:stretch/>
        </p:blipFill>
        <p:spPr>
          <a:xfrm rot="16200000">
            <a:off x="7871071" y="2383075"/>
            <a:ext cx="5004149" cy="31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2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336632" y="454165"/>
            <a:ext cx="2399775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Fluent (mesher) </a:t>
            </a:r>
          </a:p>
          <a:p>
            <a:pPr algn="ctr"/>
            <a:r>
              <a:rPr lang="en-US" dirty="0" smtClean="0"/>
              <a:t>.msh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5" t="32309" r="20300" b="25827"/>
          <a:stretch/>
        </p:blipFill>
        <p:spPr>
          <a:xfrm>
            <a:off x="450936" y="1656662"/>
            <a:ext cx="5173250" cy="339455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678972" y="454165"/>
            <a:ext cx="2399775" cy="801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Fluent (solver) </a:t>
            </a:r>
            <a:endParaRPr lang="en-US" dirty="0"/>
          </a:p>
        </p:txBody>
      </p:sp>
      <p:cxnSp>
        <p:nvCxnSpPr>
          <p:cNvPr id="5" name="Straight Arrow Connector 4"/>
          <p:cNvCxnSpPr>
            <a:stCxn id="2" idx="3"/>
            <a:endCxn id="4" idx="1"/>
          </p:cNvCxnSpPr>
          <p:nvPr/>
        </p:nvCxnSpPr>
        <p:spPr>
          <a:xfrm>
            <a:off x="3736407" y="854998"/>
            <a:ext cx="4942565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3" t="15697" b="17853"/>
          <a:stretch/>
        </p:blipFill>
        <p:spPr>
          <a:xfrm>
            <a:off x="6713426" y="2038395"/>
            <a:ext cx="5273458" cy="27089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80447" y="454165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 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9730" y="551238"/>
            <a:ext cx="3553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Preparing Geometry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29730" y="1189353"/>
            <a:ext cx="76875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CFD can’t handle complex geometry, need to simplify the geometry for CFD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4" t="993" r="18538" b="10515"/>
          <a:stretch/>
        </p:blipFill>
        <p:spPr>
          <a:xfrm>
            <a:off x="5749447" y="1773787"/>
            <a:ext cx="2503747" cy="3712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4" t="25189" r="28990" b="4689"/>
          <a:stretch/>
        </p:blipFill>
        <p:spPr>
          <a:xfrm>
            <a:off x="9370420" y="1558685"/>
            <a:ext cx="2282960" cy="339946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253194" y="3369498"/>
            <a:ext cx="1117226" cy="250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42255" y="1673580"/>
            <a:ext cx="1424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Cleanup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698690" y="2188585"/>
            <a:ext cx="4048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faces, manufacturing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Fillets, chamfers, rounds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3063" y="400926"/>
            <a:ext cx="16233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Enclosure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613063" y="924146"/>
            <a:ext cx="6096000" cy="17113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L</a:t>
            </a:r>
            <a:r>
              <a:rPr lang="en-US" dirty="0" smtClean="0"/>
              <a:t> - length of the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Inlet</a:t>
            </a:r>
            <a:r>
              <a:rPr lang="en-US" dirty="0" smtClean="0"/>
              <a:t> - large enough to not be affected by stagnation region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Outlet</a:t>
            </a:r>
            <a:r>
              <a:rPr lang="en-US" dirty="0" smtClean="0"/>
              <a:t> - large enough to capture the wake (behind the rocket) and turbulent regions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82" y="3016234"/>
            <a:ext cx="4019123" cy="33032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758" y="2608354"/>
            <a:ext cx="5953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 that the enclosure doesn’t include the rocket - only the air around it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09" t="21678" b="7664"/>
          <a:stretch/>
        </p:blipFill>
        <p:spPr>
          <a:xfrm>
            <a:off x="5949844" y="2447237"/>
            <a:ext cx="5678486" cy="3364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5172" y="5765506"/>
            <a:ext cx="222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 of thumb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16450" y="5950172"/>
            <a:ext cx="34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 Rocket in the enclosure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4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01397" y="507823"/>
            <a:ext cx="1082213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Note that the enclosure doesn’t include the rocket - only the air around it. </a:t>
            </a:r>
          </a:p>
          <a:p>
            <a:r>
              <a:rPr lang="en-US" dirty="0" smtClean="0"/>
              <a:t>So what do we do?  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Suppress for physics!!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397" y="1614524"/>
            <a:ext cx="51603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rocket is a</a:t>
            </a:r>
            <a:r>
              <a:rPr lang="en-US" sz="2000" b="1" dirty="0" smtClean="0"/>
              <a:t> solid.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enclosure is a </a:t>
            </a:r>
            <a:r>
              <a:rPr lang="en-US" sz="2000" b="1" dirty="0" smtClean="0"/>
              <a:t>fluid</a:t>
            </a:r>
            <a:r>
              <a:rPr lang="en-US" sz="2000" dirty="0" smtClean="0"/>
              <a:t> pool.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CFD </a:t>
            </a:r>
            <a:r>
              <a:rPr lang="en-US" sz="2000" b="1" dirty="0" smtClean="0"/>
              <a:t>only </a:t>
            </a:r>
            <a:r>
              <a:rPr lang="en-US" sz="2000" dirty="0" smtClean="0"/>
              <a:t>wants to model the fluids.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Suppress the rocket- so it doesn’t get passed to Fluent CFD (Boolean Subtract Operation)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3" t="24557" b="20068"/>
          <a:stretch/>
        </p:blipFill>
        <p:spPr>
          <a:xfrm>
            <a:off x="6138628" y="1480051"/>
            <a:ext cx="5472999" cy="253379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492647" y="3068877"/>
            <a:ext cx="588723" cy="1553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81370" y="4616743"/>
            <a:ext cx="171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Rocket Cavity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7877" y="551238"/>
            <a:ext cx="38513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Fluent </a:t>
            </a:r>
            <a:r>
              <a:rPr lang="en-US" sz="2400" dirty="0" smtClean="0"/>
              <a:t>(Meshing Software)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8" t="9716" r="20299" b="15417"/>
          <a:stretch/>
        </p:blipFill>
        <p:spPr>
          <a:xfrm>
            <a:off x="5123146" y="551238"/>
            <a:ext cx="6363222" cy="4233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7877" y="1012903"/>
            <a:ext cx="3713602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Setting up fluent.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Number of cores that you have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Do you have a GPU?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94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1585" y="261834"/>
            <a:ext cx="2981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Generated Mesh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7" t="22564" b="3677"/>
          <a:stretch/>
        </p:blipFill>
        <p:spPr>
          <a:xfrm>
            <a:off x="306850" y="810244"/>
            <a:ext cx="5082850" cy="2716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0" t="34080" r="8716" b="5007"/>
          <a:stretch/>
        </p:blipFill>
        <p:spPr>
          <a:xfrm>
            <a:off x="6501008" y="1590805"/>
            <a:ext cx="4806487" cy="2267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2362" y="3823663"/>
            <a:ext cx="493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Cross-Section area around the body tube.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156527" y="1286585"/>
            <a:ext cx="749807" cy="6925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306838" y="640254"/>
            <a:ext cx="182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 inflation areas around the body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891397" y="976131"/>
            <a:ext cx="914401" cy="15165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51946" y="656356"/>
            <a:ext cx="1853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Body Tube C.S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t="21677" r="657" b="9215"/>
          <a:stretch/>
        </p:blipFill>
        <p:spPr>
          <a:xfrm>
            <a:off x="521585" y="4008329"/>
            <a:ext cx="5675658" cy="264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464</Words>
  <Application>Microsoft Office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kasporave</dc:creator>
  <cp:lastModifiedBy>kasporave</cp:lastModifiedBy>
  <cp:revision>27</cp:revision>
  <dcterms:created xsi:type="dcterms:W3CDTF">2023-06-22T14:56:32Z</dcterms:created>
  <dcterms:modified xsi:type="dcterms:W3CDTF">2023-06-22T19:23:31Z</dcterms:modified>
</cp:coreProperties>
</file>